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015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14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8727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852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6105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341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581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1381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7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54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471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20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5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26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398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282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162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60D4CAC-E735-483C-8C73-5A985C6A43A6}" type="datetimeFigureOut">
              <a:rPr lang="da-DK" smtClean="0"/>
              <a:t>27-08-2021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88199E6-3F59-4F68-A961-C63CBA93CC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770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235131"/>
            <a:ext cx="8689976" cy="600892"/>
          </a:xfrm>
        </p:spPr>
        <p:txBody>
          <a:bodyPr>
            <a:normAutofit/>
          </a:bodyPr>
          <a:lstStyle/>
          <a:p>
            <a:r>
              <a:rPr lang="da-DK" sz="3600" dirty="0"/>
              <a:t>INVITATION TIL GTI TALENT 1 TRÆNINGSLEJR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54874" y="927464"/>
            <a:ext cx="11482252" cy="5930536"/>
          </a:xfrm>
        </p:spPr>
        <p:txBody>
          <a:bodyPr numCol="2">
            <a:normAutofit fontScale="47500" lnSpcReduction="20000"/>
          </a:bodyPr>
          <a:lstStyle/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Kære GTI Talent 1 svømmer og forældre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Så er det ved at være tid til årets træningslejr. Vi har her lavet en oversigt over hvor vi skal hen, hvad du skal medbringe, priser, sted mv. </a:t>
            </a:r>
            <a:endParaRPr lang="da-DK" sz="3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Dato &amp; Tid </a:t>
            </a:r>
          </a:p>
          <a:p>
            <a:pPr algn="l">
              <a:lnSpc>
                <a:spcPct val="100000"/>
              </a:lnSpc>
            </a:pP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Lørdag d. 16.10.2021 kl. 11.30 til onsdag d. 20.10.2021 kl. 14.15. </a:t>
            </a:r>
            <a:endParaRPr lang="da-DK" sz="2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Hvor skal vi bo?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 skal bo på Vandrerhjemmet </a:t>
            </a:r>
            <a:r>
              <a:rPr lang="da-DK" sz="25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Gorvannsminde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Branderslevvej 11, 4900 Nakskov. www.gorvannsminde.dk </a:t>
            </a:r>
          </a:p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Tilmelding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Senest d. </a:t>
            </a:r>
            <a:r>
              <a:rPr lang="da-DK" sz="25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27. 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september 2021 Tilmelding på www.gtiswim.dk </a:t>
            </a:r>
          </a:p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Hvor skal vi svømme?</a:t>
            </a:r>
          </a:p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 skal svømme i Nakskov Idrætscenter A. E. </a:t>
            </a:r>
            <a:r>
              <a:rPr lang="da-DK" sz="25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Hansensvej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1, 4900 Nakskov.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Der er ca. 3 km mellem vandrerhjemmet og svømmehallen, som vi tilbagelægger på cykel. Det er derfor meget vigtigt, at cykel, cykellygter samt cykelhjelm medbringes. </a:t>
            </a:r>
          </a:p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Forplejning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Der vil være fuld forplejning på vandrerhjemmet. Evt. allergi og andre særlige behov meddeles i forbindelse med tilmeldingen. </a:t>
            </a:r>
            <a:endParaRPr lang="da-DK" sz="3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da-DK" sz="3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Transport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 mødes ved Greve svømmehal kl. 11.30, hvor der vil være fælles afgang med bus. Cyklerne kommer med i en cykeltrailer. Vi regner med at være tilbage ved Greve svømmehal onsdag kl. 14.15. Husk en drikkedunk til bussen samt en stor madpakke, som vi spiser sammen, når vi kommer til vandrerhjemmet.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 har brug for et par forældre til at hjælpe os med at kører de sidste par cykler frem og tilbage til/fra Nakskov. </a:t>
            </a:r>
          </a:p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Betaling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Prisen for deltagelse er </a:t>
            </a:r>
            <a:r>
              <a:rPr lang="da-DK" sz="2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2.600 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kr. som enten kan betales ”kontant” eller med point ved tilmelding.</a:t>
            </a:r>
          </a:p>
          <a:p>
            <a:pPr algn="l"/>
            <a:r>
              <a:rPr lang="da-DK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Ved behov for akut kontakt til trænerne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Kristine Barrett Tlf. 22 19 95 93          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Jacob Funch Jørgensen  Tlf. 40 43 86 95                                                                    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Mads Baltzer Tlf. 30 31 84 86                                                                              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Lærke </a:t>
            </a:r>
            <a:r>
              <a:rPr lang="da-DK" sz="25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knak</a:t>
            </a:r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TLF. 60 48 48 17 </a:t>
            </a:r>
          </a:p>
          <a:p>
            <a:pPr algn="l"/>
            <a:r>
              <a:rPr lang="da-DK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På gensyn fra Kristine, Jacob, Lærke og Mads. </a:t>
            </a:r>
          </a:p>
          <a:p>
            <a:pPr algn="l"/>
            <a:endParaRPr lang="da-DK" sz="2500" dirty="0"/>
          </a:p>
          <a:p>
            <a:pPr algn="l"/>
            <a:endParaRPr lang="da-DK" sz="1200" dirty="0"/>
          </a:p>
          <a:p>
            <a:pPr algn="l"/>
            <a:r>
              <a:rPr lang="da-DK" sz="1400" b="1" dirty="0"/>
              <a:t>                                                                        </a:t>
            </a:r>
            <a:endParaRPr lang="da-DK" sz="1400" b="1" dirty="0" smtClean="0"/>
          </a:p>
          <a:p>
            <a:pPr algn="l"/>
            <a:endParaRPr lang="da-DK" sz="1400" b="1" dirty="0"/>
          </a:p>
          <a:p>
            <a:pPr algn="l"/>
            <a:r>
              <a:rPr lang="da-DK" sz="1400" b="1" dirty="0"/>
              <a:t>			                 	</a:t>
            </a:r>
            <a:r>
              <a:rPr lang="da-DK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Pakkeliste på bagsiden </a:t>
            </a:r>
            <a:r>
              <a:rPr lang="da-DK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579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418011"/>
            <a:ext cx="10364451" cy="744583"/>
          </a:xfrm>
        </p:spPr>
        <p:txBody>
          <a:bodyPr>
            <a:normAutofit/>
          </a:bodyPr>
          <a:lstStyle/>
          <a:p>
            <a:r>
              <a:rPr lang="da-DK" dirty="0"/>
              <a:t>PAKKELISTE TIL GTI TALENT 1 TRÆNINGSLEJR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913774" y="1031966"/>
            <a:ext cx="10363826" cy="573459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da-DK" sz="1400" b="1" dirty="0"/>
              <a:t>VANDRERHJEMMET</a:t>
            </a:r>
            <a:r>
              <a:rPr lang="da-DK" dirty="0"/>
              <a:t> </a:t>
            </a:r>
          </a:p>
          <a:p>
            <a:r>
              <a:rPr lang="da-DK" sz="1200" dirty="0"/>
              <a:t>Cykel, cykellygter og cykelhjelm!   </a:t>
            </a:r>
          </a:p>
          <a:p>
            <a:r>
              <a:rPr lang="da-DK" sz="1200" dirty="0"/>
              <a:t>Stor madpakke til lørdag eftermiddag </a:t>
            </a:r>
          </a:p>
          <a:p>
            <a:r>
              <a:rPr lang="da-DK" sz="1200" dirty="0"/>
              <a:t> Praktisk, behageligt og varmt tøj og sko</a:t>
            </a:r>
          </a:p>
          <a:p>
            <a:r>
              <a:rPr lang="da-DK" sz="1200" dirty="0"/>
              <a:t>Varmt overtøj </a:t>
            </a:r>
          </a:p>
          <a:p>
            <a:r>
              <a:rPr lang="da-DK" sz="1200" dirty="0"/>
              <a:t>Handsker, halstørklæde og hue  </a:t>
            </a:r>
          </a:p>
          <a:p>
            <a:r>
              <a:rPr lang="da-DK" sz="1200" dirty="0"/>
              <a:t>Nattøj evt. bamse </a:t>
            </a:r>
          </a:p>
          <a:p>
            <a:r>
              <a:rPr lang="da-DK" sz="1200" dirty="0"/>
              <a:t>Sundhedsbevis – kan gives til holdleder, hvis man ønsker det </a:t>
            </a:r>
          </a:p>
          <a:p>
            <a:r>
              <a:rPr lang="da-DK" sz="1200" dirty="0"/>
              <a:t>Toiletsager </a:t>
            </a:r>
          </a:p>
          <a:p>
            <a:r>
              <a:rPr lang="da-DK" sz="1200" dirty="0"/>
              <a:t>Daglig medicin, hvis man benytter det – kan gives til holdleder, hvis man ønsker det </a:t>
            </a:r>
          </a:p>
          <a:p>
            <a:r>
              <a:rPr lang="da-DK" sz="1200" dirty="0"/>
              <a:t> </a:t>
            </a:r>
            <a:r>
              <a:rPr lang="da-DK" sz="1200" dirty="0" err="1" smtClean="0"/>
              <a:t>Indesnko</a:t>
            </a:r>
            <a:r>
              <a:rPr lang="da-DK" sz="1200" dirty="0" smtClean="0"/>
              <a:t>/varme </a:t>
            </a:r>
            <a:r>
              <a:rPr lang="da-DK" sz="1200" dirty="0"/>
              <a:t>sokker til indendørs  </a:t>
            </a:r>
          </a:p>
          <a:p>
            <a:r>
              <a:rPr lang="da-DK" sz="1200" dirty="0"/>
              <a:t>Det gode humør :o) </a:t>
            </a:r>
          </a:p>
          <a:p>
            <a:r>
              <a:rPr lang="da-DK" sz="1200" dirty="0"/>
              <a:t>mobiler er tilladte efter regler vi gennemgår dernede.</a:t>
            </a:r>
          </a:p>
          <a:p>
            <a:endParaRPr lang="da-DK" sz="1200" dirty="0"/>
          </a:p>
          <a:p>
            <a:pPr marL="0" indent="0">
              <a:buNone/>
            </a:pPr>
            <a:r>
              <a:rPr lang="da-DK" sz="1200" dirty="0"/>
              <a:t>		</a:t>
            </a:r>
          </a:p>
          <a:p>
            <a:pPr marL="0" indent="0">
              <a:buNone/>
            </a:pPr>
            <a:r>
              <a:rPr lang="da-DK" sz="1400" b="1" dirty="0"/>
              <a:t>SVØMMEHALLEN</a:t>
            </a:r>
            <a:r>
              <a:rPr lang="da-DK" sz="1200" dirty="0"/>
              <a:t> </a:t>
            </a:r>
          </a:p>
          <a:p>
            <a:r>
              <a:rPr lang="da-DK" sz="1200" dirty="0"/>
              <a:t>T-shirts og shorts + </a:t>
            </a:r>
            <a:r>
              <a:rPr lang="da-DK" sz="1200" dirty="0" smtClean="0"/>
              <a:t>indendørssko</a:t>
            </a:r>
            <a:endParaRPr lang="da-DK" sz="1200" dirty="0"/>
          </a:p>
          <a:p>
            <a:r>
              <a:rPr lang="da-DK" sz="1200" dirty="0"/>
              <a:t>Drikkedunk  </a:t>
            </a:r>
          </a:p>
          <a:p>
            <a:r>
              <a:rPr lang="da-DK" sz="1200" dirty="0"/>
              <a:t>Udstyr </a:t>
            </a:r>
          </a:p>
          <a:p>
            <a:r>
              <a:rPr lang="da-DK" sz="1200" dirty="0"/>
              <a:t>Badetøj, rigeligt  </a:t>
            </a:r>
          </a:p>
          <a:p>
            <a:r>
              <a:rPr lang="da-DK" sz="1200" dirty="0"/>
              <a:t>Briller og badehætte + ekstra  </a:t>
            </a:r>
          </a:p>
          <a:p>
            <a:r>
              <a:rPr lang="da-DK" sz="1200" dirty="0"/>
              <a:t>Håndklæder, rigeligt </a:t>
            </a:r>
          </a:p>
          <a:p>
            <a:pPr marL="0" indent="0">
              <a:buNone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88177662"/>
      </p:ext>
    </p:extLst>
  </p:cSld>
  <p:clrMapOvr>
    <a:masterClrMapping/>
  </p:clrMapOvr>
</p:sld>
</file>

<file path=ppt/theme/theme1.xml><?xml version="1.0" encoding="utf-8"?>
<a:theme xmlns:a="http://schemas.openxmlformats.org/drawingml/2006/main" name="Dråbe">
  <a:themeElements>
    <a:clrScheme name="Dråbe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åb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b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TM04033925[[fn=Dråbe]]</Template>
  <TotalTime>10706</TotalTime>
  <Words>414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Tw Cen MT</vt:lpstr>
      <vt:lpstr>Dråbe</vt:lpstr>
      <vt:lpstr>INVITATION TIL GTI TALENT 1 TRÆNINGSLEJR </vt:lpstr>
      <vt:lpstr>PAKKELISTE TIL GTI TALENT 1 TRÆNINGSLEJR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 TIL GTI TALENT1 TRÆNINGSLEJR</dc:title>
  <dc:creator>user</dc:creator>
  <cp:lastModifiedBy>user</cp:lastModifiedBy>
  <cp:revision>19</cp:revision>
  <cp:lastPrinted>2021-08-26T12:26:04Z</cp:lastPrinted>
  <dcterms:created xsi:type="dcterms:W3CDTF">2021-08-16T10:59:26Z</dcterms:created>
  <dcterms:modified xsi:type="dcterms:W3CDTF">2021-08-27T14:27:04Z</dcterms:modified>
</cp:coreProperties>
</file>